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56" r:id="rId2"/>
    <p:sldId id="354" r:id="rId3"/>
    <p:sldId id="355" r:id="rId4"/>
    <p:sldId id="407" r:id="rId5"/>
    <p:sldId id="300" r:id="rId6"/>
    <p:sldId id="377" r:id="rId7"/>
    <p:sldId id="405" r:id="rId8"/>
    <p:sldId id="403" r:id="rId9"/>
    <p:sldId id="406" r:id="rId10"/>
    <p:sldId id="274" r:id="rId11"/>
    <p:sldId id="401" r:id="rId12"/>
    <p:sldId id="330" r:id="rId13"/>
    <p:sldId id="404" r:id="rId14"/>
    <p:sldId id="378" r:id="rId15"/>
    <p:sldId id="282" r:id="rId16"/>
    <p:sldId id="334" r:id="rId17"/>
    <p:sldId id="333" r:id="rId18"/>
    <p:sldId id="328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297" r:id="rId30"/>
    <p:sldId id="345" r:id="rId31"/>
    <p:sldId id="347" r:id="rId32"/>
    <p:sldId id="346" r:id="rId33"/>
    <p:sldId id="286" r:id="rId34"/>
    <p:sldId id="348" r:id="rId35"/>
    <p:sldId id="349" r:id="rId36"/>
    <p:sldId id="350" r:id="rId37"/>
    <p:sldId id="381" r:id="rId38"/>
    <p:sldId id="382" r:id="rId39"/>
    <p:sldId id="383" r:id="rId40"/>
    <p:sldId id="386" r:id="rId41"/>
    <p:sldId id="385" r:id="rId42"/>
    <p:sldId id="387" r:id="rId43"/>
    <p:sldId id="388" r:id="rId44"/>
    <p:sldId id="390" r:id="rId45"/>
    <p:sldId id="391" r:id="rId46"/>
    <p:sldId id="392" r:id="rId47"/>
    <p:sldId id="393" r:id="rId48"/>
    <p:sldId id="394" r:id="rId49"/>
    <p:sldId id="397" r:id="rId50"/>
    <p:sldId id="399" r:id="rId51"/>
    <p:sldId id="400" r:id="rId52"/>
    <p:sldId id="379" r:id="rId53"/>
    <p:sldId id="357" r:id="rId54"/>
    <p:sldId id="358" r:id="rId55"/>
    <p:sldId id="359" r:id="rId56"/>
    <p:sldId id="360" r:id="rId57"/>
    <p:sldId id="376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408" r:id="rId74"/>
    <p:sldId id="380" r:id="rId75"/>
    <p:sldId id="272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4" autoAdjust="0"/>
    <p:restoredTop sz="94660"/>
  </p:normalViewPr>
  <p:slideViewPr>
    <p:cSldViewPr snapToGrid="0">
      <p:cViewPr varScale="1">
        <p:scale>
          <a:sx n="48" d="100"/>
          <a:sy n="48" d="100"/>
        </p:scale>
        <p:origin x="48" y="37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A845-C127-4FD0-BB99-A93A72E0DC5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91AA-A175-42AA-B6D9-04D79A0FE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18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9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7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4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4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7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25.png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5422" y="1062082"/>
            <a:ext cx="10888392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Imaging and Analysis of Post-processing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for Discrete Element Method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and its Application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1183" y="319076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Algorithm Description &amp; Calculation Example</a:t>
            </a:r>
          </a:p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Numerical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Simulation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Experiment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8125-B380-4D77-94C6-F4D3206C1A0B}"/>
              </a:ext>
            </a:extLst>
          </p:cNvPr>
          <p:cNvSpPr txBox="1"/>
          <p:nvPr/>
        </p:nvSpPr>
        <p:spPr>
          <a:xfrm>
            <a:off x="1910838" y="4670084"/>
            <a:ext cx="7868345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Nanjing University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WEI </a:t>
            </a:r>
            <a:r>
              <a:rPr lang="en-US" altLang="zh-CN" sz="2800" dirty="0" err="1">
                <a:latin typeface="Bahnschrift SemiLight" panose="020B0502040204020203" pitchFamily="34" charset="0"/>
              </a:rPr>
              <a:t>Huajing</a:t>
            </a:r>
            <a:endParaRPr lang="en-US" altLang="zh-CN" sz="2800" dirty="0">
              <a:latin typeface="Bahnschrift SemiLight" panose="020B05020402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Bahnschrift SemiLight" panose="020B0502040204020203" pitchFamily="34" charset="0"/>
              </a:rPr>
              <a:t>04/07/2020</a:t>
            </a:r>
            <a:endParaRPr lang="zh-CN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83" y="4670084"/>
            <a:ext cx="1296000" cy="16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Numerical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DEM: Discrete Element Model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Micro-granular system for macroscopic object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Based on Newtonian mechanics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Masses of computation</a:t>
            </a:r>
          </a:p>
        </p:txBody>
      </p:sp>
      <p:pic>
        <p:nvPicPr>
          <p:cNvPr id="4" name="Picture 2" descr="_images/spheres-contact-stiff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936"/>
            <a:ext cx="3855720" cy="23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39" y="3661680"/>
            <a:ext cx="5168705" cy="25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pecimen_t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6" y="1004855"/>
            <a:ext cx="4865014" cy="252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DEM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400000" cy="13235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47309"/>
            <a:ext cx="5400000" cy="13633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77086"/>
            <a:ext cx="5400000" cy="1207409"/>
          </a:xfrm>
          <a:prstGeom prst="rect">
            <a:avLst/>
          </a:prstGeom>
        </p:spPr>
      </p:pic>
      <p:pic>
        <p:nvPicPr>
          <p:cNvPr id="7" name="内容占位符 3" descr="https://geovbox.com/example/push/10k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00" y="1690688"/>
            <a:ext cx="5400000" cy="471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1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Suitable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YADE: Yet Another Dynamic Engine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Performed on Linux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Open Source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Command Line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03" y="365125"/>
            <a:ext cx="2378548" cy="23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51" y="3212103"/>
            <a:ext cx="4680000" cy="12744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51" y="4486590"/>
            <a:ext cx="4680000" cy="16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Multi-dimensional Analysis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00000" cy="235473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1690689"/>
            <a:ext cx="3600000" cy="2354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1690689"/>
            <a:ext cx="3600000" cy="2354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4045425"/>
            <a:ext cx="3600000" cy="23547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45425"/>
            <a:ext cx="3600000" cy="23547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4045425"/>
            <a:ext cx="3600000" cy="23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6274"/>
            <a:ext cx="4320000" cy="432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274"/>
            <a:ext cx="4320000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7" y="1690688"/>
            <a:ext cx="4423285" cy="4351338"/>
          </a:xfrm>
        </p:spPr>
      </p:pic>
    </p:spTree>
    <p:extLst>
      <p:ext uri="{BB962C8B-B14F-4D97-AF65-F5344CB8AC3E}">
        <p14:creationId xmlns:p14="http://schemas.microsoft.com/office/powerpoint/2010/main" val="12412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rasterization-grid\scatters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865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rasterization-grid\scatters with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832864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8290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5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scatters\scatters with boundary box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rasterizati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38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图片 13" descr="E:\GitHub\YADEM\Post-Processing\2D\Thesis\interpolation sampl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4631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\scatters with boundary box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84631"/>
            <a:ext cx="367641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34" y="1683739"/>
            <a:ext cx="365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Curriculum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18 </a:t>
            </a:r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courses for 45 </a:t>
            </a: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credits</a:t>
            </a:r>
            <a:endParaRPr lang="zh-CN" altLang="en-US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296"/>
            <a:ext cx="9980952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1670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interpolation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05" y="1690688"/>
            <a:ext cx="362172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E:\GitHub\YADEM\Post-Processing\2D\Thesis\interpolation-grid\interpolation effect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1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terpolation samples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7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99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interpolation\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84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1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effect with mesh and gri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 effect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5952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4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\filled 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48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4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2" name="内容占位符 11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rasterization-grid\rasterization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rasterization-grid\rasterization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0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内容占位符 10" descr="E:\GitHub\YADEM\Post-Processing\2D\Thesis\structural deformation-original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7633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structural deformation-smoothe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98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-grid\filled interpolation effect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-grid\filled interpolation effect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979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图片 10" descr="E:\GitHub\YADEM\Post-Processing\2D\Thesis\interpolation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内容占位符 11" descr="E:\GitHub\YADEM\Post-Processing\2D\Thesis\stress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origin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8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9" name="图片 8" descr="E:\GitHub\YADEM\Post-Processing\2D\Thesis\inlier-grid\erosion\square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Post-Processing\2D\Thesis\inlier-grid\erosion\square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-grid\erosion\square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2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Workload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ython Code for Post-processing Algorithm: 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56172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lines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2D Compression Structural Experiment: 53 sets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Structural Deformation and Feature Map Figure: 5724 pieces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94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图片 12" descr="E:\GitHub\YADEM\Post-Processing\2D\Thesis\inlier-grid\expansion\irregular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inlier-grid\erosion\irregular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erosion\irregular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68453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7" name="图片 6" descr="E:\GitHub\YADEM\Post-Processing\2D\Thesis\rasterization\rasteriz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Post-Processing\2D\Thesis\inlier\ROI boundary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54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smoothe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00216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24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lier-grid\erosion\irregular\content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inlier-grid\simple outlier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lier-grid\simple outlier with grid and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fine outlier and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1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6" name="图片 15" descr="E:\GitHub\YADEM\Post-Processing\2D\Thesis\outlier\outli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55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outlier\outline improvem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0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1" y="1690688"/>
            <a:ext cx="3659524" cy="3600000"/>
          </a:xfrm>
        </p:spPr>
      </p:pic>
    </p:spTree>
    <p:extLst>
      <p:ext uri="{BB962C8B-B14F-4D97-AF65-F5344CB8AC3E}">
        <p14:creationId xmlns:p14="http://schemas.microsoft.com/office/powerpoint/2010/main" val="25035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6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22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Model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0.00%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8" y="1690688"/>
            <a:ext cx="6120000" cy="96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8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Structural Deformation</a:t>
            </a:r>
            <a:endParaRPr lang="zh-CN" altLang="en-US" sz="4000" dirty="0"/>
          </a:p>
        </p:txBody>
      </p:sp>
      <p:pic>
        <p:nvPicPr>
          <p:cNvPr id="5" name="内容占位符 4" descr="E:\GitHub\YADEM\Controlling-Simulation\2D\compression 100-800\Data\Figure\single\series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90688"/>
            <a:ext cx="3960000" cy="488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Thesis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Pages: about 100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Words: about 50k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Repetitive Rate: 1%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60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Mean Normal Stress &amp; Maximal Shear Stress</a:t>
            </a:r>
            <a:endParaRPr lang="zh-CN" altLang="en-US" sz="4000" dirty="0"/>
          </a:p>
        </p:txBody>
      </p:sp>
      <p:pic>
        <p:nvPicPr>
          <p:cNvPr id="5" name="图片 4" descr="E:\GitHub\YADEM\Controlling-Simulation\2D\compression 100-800\Data\Figure\single\series\Maximal Shear Stres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8581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series\Mean Normal Stres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0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Volumetric Strain</a:t>
            </a:r>
            <a:endParaRPr lang="zh-CN" altLang="en-US" sz="4000" dirty="0"/>
          </a:p>
        </p:txBody>
      </p:sp>
      <p:pic>
        <p:nvPicPr>
          <p:cNvPr id="6" name="内容占位符 5" descr="E:\GitHub\YADEM\Controlling-Simulation\2D\compression 100-800\Data\Figure\single\series\Volumetric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Controlling-Simulation\2D\compression 100-800\Data\Figure\single\series\Volumetric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Volumetric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26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Distortional </a:t>
            </a:r>
            <a:r>
              <a:rPr lang="en-US" altLang="zh-CN" sz="4000" dirty="0">
                <a:latin typeface="Bahnschrift SemiLight" panose="020B0502040204020203" pitchFamily="34" charset="0"/>
              </a:rPr>
              <a:t>Strain</a:t>
            </a:r>
            <a:endParaRPr lang="zh-CN" altLang="en-US" sz="4000" dirty="0"/>
          </a:p>
        </p:txBody>
      </p:sp>
      <p:pic>
        <p:nvPicPr>
          <p:cNvPr id="9" name="内容占位符 8" descr="E:\GitHub\YADEM\Controlling-Simulation\2D\compression 100-800\Data\Figure\single\series\Distortional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Controlling-Simulation\2D\compression 100-800\Data\Figure\single\series\Distortional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Distortional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Controlling-Simulation\2D\compression 100-800\Data\Figure\single\series\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Resultant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1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内容占位符 6" descr="E:\GitHub\YADEM\Controlling-Simulation\2D\compression 100-800\Data\Figure\single\series\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7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Y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内容占位符 9" descr="E:\GitHub\YADEM\Controlling-Simulation\2D\compression 100-800\Data\Figure\single\series\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E:\GitHub\YADEM\Controlling-Simulation\2D\compression 100-800\Data\Figure\single\series\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Gradient of 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Y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9325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0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X Gradient of 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7961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2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7" name="内容占位符 6" descr="E:\GitHub\YADEM\Controlling-Simulation\2D\compression 100-800\Data\Figure\single\series\Y Gradient of 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2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Y Gradient of 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Y Gradient of 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4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Post-Processing\2D\Thesis\structural deformation-glob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648"/>
            <a:ext cx="6120000" cy="121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global-1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904350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stress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21532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1\gradient velocity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338714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0.00%\Structural Deform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0" y="657995"/>
            <a:ext cx="4680000" cy="739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8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  <a:p>
            <a:pPr marL="0" indent="0">
              <a:buNone/>
            </a:pP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5" name="内容占位符 6" descr="E:\GitHub\YADEM\Post-Processing\2D\Thesis\global-2\structural deformation-glob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201"/>
            <a:ext cx="6120000" cy="11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global-2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87257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2\strain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9473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Post-Processing\2D\Thesis\global-2\gradient displacement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24636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内容占位符 8" descr="E:\GitHub\YADEM\Controlling-Simulation\2D\compression 100-800\Data\Figure\single base salt bT=2.4 sT=5 sD=24 sO=200 sW=400\0.00%\Structural Deformation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09" y="657229"/>
            <a:ext cx="4680291" cy="73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4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4" name="内容占位符 3" descr="E:\GitHub\YADEM\Post-Processing\2D\Thesis\structural deformation-smoothe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326"/>
            <a:ext cx="2520000" cy="248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ROI boundar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velocity RO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00" y="1684890"/>
            <a:ext cx="2520000" cy="24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displacement RO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78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</a:t>
            </a:r>
            <a:endParaRPr lang="zh-CN" altLang="en-US" sz="40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238"/>
            <a:ext cx="6120000" cy="40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0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802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2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7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3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Width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433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Salt(far away) </a:t>
            </a:r>
            <a:r>
              <a:rPr lang="en-US" altLang="zh-CN" sz="4000" dirty="0">
                <a:latin typeface="Bahnschrift SemiLight" panose="020B0502040204020203" pitchFamily="34" charset="0"/>
              </a:rPr>
              <a:t>Width</a:t>
            </a:r>
            <a:endParaRPr lang="zh-CN" altLang="en-US" sz="4000" dirty="0"/>
          </a:p>
        </p:txBody>
      </p:sp>
      <p:pic>
        <p:nvPicPr>
          <p:cNvPr id="4" name="内容占位符 3" descr="E:\毕业论文cdr\滑脱层宽度2\初始模型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8863"/>
            <a:ext cx="6120000" cy="254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毕业论文cdr\滑脱层宽度2\构造形态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88863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毕业论文cdr\滑脱层宽度2\最大剪切应力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522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毕业论文cdr\滑脱层宽度2\变形应变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4230697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Depth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Offset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Orientation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4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873"/>
            <a:ext cx="6119495" cy="40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47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88973"/>
            <a:ext cx="6120000" cy="253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182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2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6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Fold Thrust</a:t>
            </a:r>
            <a:r>
              <a:rPr lang="zh-CN" altLang="en-US" sz="4000" dirty="0">
                <a:latin typeface="Bahnschrift SemiLight" panose="020B0502040204020203" pitchFamily="34" charset="0"/>
              </a:rPr>
              <a:t> </a:t>
            </a:r>
            <a:r>
              <a:rPr lang="en-US" altLang="zh-CN" sz="4000" dirty="0">
                <a:latin typeface="Bahnschrift SemiLight" panose="020B0502040204020203" pitchFamily="34" charset="0"/>
              </a:rPr>
              <a:t>Belt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829" y="1690688"/>
            <a:ext cx="8175171" cy="41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Surface(+)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</a:t>
            </a:r>
            <a:r>
              <a:rPr lang="en-US" altLang="zh-CN" sz="4000" dirty="0" smtClean="0">
                <a:latin typeface="Bahnschrift SemiLight" panose="020B0502040204020203" pitchFamily="34" charset="0"/>
              </a:rPr>
              <a:t>Scale-from Surface</a:t>
            </a:r>
            <a:r>
              <a:rPr lang="en-US" altLang="zh-CN" sz="4000" dirty="0">
                <a:latin typeface="Bahnschrift SemiLight" panose="020B0502040204020203" pitchFamily="34" charset="0"/>
              </a:rPr>
              <a:t>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59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Conclusion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Multi-dimensional Analysis: Necessary for structural simulation research.</a:t>
            </a:r>
          </a:p>
          <a:p>
            <a:r>
              <a:rPr lang="en-US" altLang="zh-CN" sz="2000" dirty="0" err="1">
                <a:latin typeface="Bahnschrift SemiLight" panose="020B0502040204020203" pitchFamily="34" charset="0"/>
                <a:ea typeface="+mj-ea"/>
                <a:cs typeface="+mj-cs"/>
              </a:rPr>
              <a:t>DEMpost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: A friendly and efficient DEM post-processing module. </a:t>
            </a:r>
            <a:endParaRPr lang="en-US" altLang="zh-CN" sz="2000" dirty="0" smtClean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Single Salt Layer: Shrinkage and box-shape structure.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Double Salt Layer:  Soften the strata nearby and stable condition inside the salt. 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Pre-existing Fracture: Promote the upper plate to move upwards along the fracture.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5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Acknowledgement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9505" y="3244334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67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200" y="2536652"/>
            <a:ext cx="5400000" cy="43213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400000" cy="14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00" y="197205"/>
            <a:ext cx="5400000" cy="666079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00000" cy="85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3830</TotalTime>
  <Words>465</Words>
  <Application>Microsoft Office PowerPoint</Application>
  <PresentationFormat>宽屏</PresentationFormat>
  <Paragraphs>159</Paragraphs>
  <Slides>75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1" baseType="lpstr">
      <vt:lpstr>等线</vt:lpstr>
      <vt:lpstr>等线 Light</vt:lpstr>
      <vt:lpstr>Arial</vt:lpstr>
      <vt:lpstr>Bahnschrift SemiLight</vt:lpstr>
      <vt:lpstr>Gill Sans MT</vt:lpstr>
      <vt:lpstr>Office 主题​​</vt:lpstr>
      <vt:lpstr>Imaging and Analysis of Post-processing  for Discrete Element Method  and its Application  </vt:lpstr>
      <vt:lpstr>Curriculum</vt:lpstr>
      <vt:lpstr>Workload</vt:lpstr>
      <vt:lpstr>Thesis</vt:lpstr>
      <vt:lpstr>Outline</vt:lpstr>
      <vt:lpstr>Outline</vt:lpstr>
      <vt:lpstr>Fold Thrust Belt</vt:lpstr>
      <vt:lpstr>Structural Simulation</vt:lpstr>
      <vt:lpstr>Structural Simulation</vt:lpstr>
      <vt:lpstr>Numerical Simulation</vt:lpstr>
      <vt:lpstr>DEM Software</vt:lpstr>
      <vt:lpstr>Suitable Software</vt:lpstr>
      <vt:lpstr>Multi-dimensional Analysis</vt:lpstr>
      <vt:lpstr>Outline</vt:lpstr>
      <vt:lpstr>Rasterization</vt:lpstr>
      <vt:lpstr>Rasterization</vt:lpstr>
      <vt:lpstr>Rasterization</vt:lpstr>
      <vt:lpstr>Rasterization</vt:lpstr>
      <vt:lpstr>Spatial Interpolation</vt:lpstr>
      <vt:lpstr>Spatial Interpolation</vt:lpstr>
      <vt:lpstr>Spatial Interpolation</vt:lpstr>
      <vt:lpstr>Spatial Interpolation</vt:lpstr>
      <vt:lpstr>Spatial Interpolation</vt:lpstr>
      <vt:lpstr>Gaussian Filtering</vt:lpstr>
      <vt:lpstr>Gaussian Filtering</vt:lpstr>
      <vt:lpstr>Gaussian Filtering</vt:lpstr>
      <vt:lpstr>Gaussian Filtering</vt:lpstr>
      <vt:lpstr>Gaussian Filtering</vt:lpstr>
      <vt:lpstr>Boundary Extraction</vt:lpstr>
      <vt:lpstr>Boundary Extraction</vt:lpstr>
      <vt:lpstr>Boundary Extraction</vt:lpstr>
      <vt:lpstr>Boundary Extraction</vt:lpstr>
      <vt:lpstr>Outline Calculation</vt:lpstr>
      <vt:lpstr>Outline Calculation</vt:lpstr>
      <vt:lpstr>Outline Calculation</vt:lpstr>
      <vt:lpstr>Outline Calculation</vt:lpstr>
      <vt:lpstr>Outline</vt:lpstr>
      <vt:lpstr>Model</vt:lpstr>
      <vt:lpstr>Structural Deformation</vt:lpstr>
      <vt:lpstr>Mean Normal Stress &amp; Maximal Shear Stress</vt:lpstr>
      <vt:lpstr>Volumetric Strain</vt:lpstr>
      <vt:lpstr>Distortional Strain</vt:lpstr>
      <vt:lpstr>Velocity</vt:lpstr>
      <vt:lpstr>X Displacement</vt:lpstr>
      <vt:lpstr>Y Displacement</vt:lpstr>
      <vt:lpstr>Velocity Gradient</vt:lpstr>
      <vt:lpstr>X Displacement Gradient</vt:lpstr>
      <vt:lpstr>X Displacement Gradient</vt:lpstr>
      <vt:lpstr>Advantages of DEMpost</vt:lpstr>
      <vt:lpstr>Advantages of DEMpost</vt:lpstr>
      <vt:lpstr>Advantages of DEMpost</vt:lpstr>
      <vt:lpstr>Outline</vt:lpstr>
      <vt:lpstr>Salt</vt:lpstr>
      <vt:lpstr>Salt Thickness</vt:lpstr>
      <vt:lpstr>Salt Thickness</vt:lpstr>
      <vt:lpstr>Salt Width</vt:lpstr>
      <vt:lpstr>Salt(far away) Width</vt:lpstr>
      <vt:lpstr>Salt Depth</vt:lpstr>
      <vt:lpstr>Salt Offset</vt:lpstr>
      <vt:lpstr>Fault Orientation</vt:lpstr>
      <vt:lpstr>Fault Inclination(+)</vt:lpstr>
      <vt:lpstr>Fault Inclination(-)</vt:lpstr>
      <vt:lpstr>Fault Depth(+)</vt:lpstr>
      <vt:lpstr>Fault Depth(-)</vt:lpstr>
      <vt:lpstr>Fault Offset(+)</vt:lpstr>
      <vt:lpstr>Fault Offset(+)</vt:lpstr>
      <vt:lpstr>Fault Offset(-)</vt:lpstr>
      <vt:lpstr>Fault Offset(-)</vt:lpstr>
      <vt:lpstr>Fault Scale-from Bottom(+)</vt:lpstr>
      <vt:lpstr>Fault Scale-from Bottom(-)</vt:lpstr>
      <vt:lpstr>Fault Scale-from Surface(+)</vt:lpstr>
      <vt:lpstr>Fault Scale-from Surface(-)</vt:lpstr>
      <vt:lpstr>Outline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华敬</dc:creator>
  <cp:lastModifiedBy>魏 华敬</cp:lastModifiedBy>
  <cp:revision>245</cp:revision>
  <dcterms:created xsi:type="dcterms:W3CDTF">2019-10-24T05:35:00Z</dcterms:created>
  <dcterms:modified xsi:type="dcterms:W3CDTF">2020-07-02T12:52:47Z</dcterms:modified>
</cp:coreProperties>
</file>